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70" r:id="rId5"/>
    <p:sldId id="267" r:id="rId6"/>
    <p:sldId id="268" r:id="rId7"/>
    <p:sldId id="258" r:id="rId8"/>
    <p:sldId id="269" r:id="rId9"/>
    <p:sldId id="260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7FBCD1-0B47-4318-A908-18AD58B458E3}">
          <p14:sldIdLst>
            <p14:sldId id="256"/>
          </p14:sldIdLst>
        </p14:section>
        <p14:section name="Agenda" id="{55D5E2A9-B758-4A2F-832F-F372A5932E23}">
          <p14:sldIdLst>
            <p14:sldId id="257"/>
          </p14:sldIdLst>
        </p14:section>
        <p14:section name="Introduction" id="{9DD87A98-8A97-47D6-8254-B816E43C2259}">
          <p14:sldIdLst>
            <p14:sldId id="270"/>
            <p14:sldId id="267"/>
          </p14:sldIdLst>
        </p14:section>
        <p14:section name="Objective" id="{896651B6-118A-458B-B466-10316B442779}">
          <p14:sldIdLst>
            <p14:sldId id="268"/>
          </p14:sldIdLst>
        </p14:section>
        <p14:section name="Data" id="{158DC7DE-CF1B-42E2-B024-557039113E7F}">
          <p14:sldIdLst>
            <p14:sldId id="258"/>
            <p14:sldId id="269"/>
          </p14:sldIdLst>
        </p14:section>
        <p14:section name="Demo" id="{E9DA1D47-F8F9-4D17-921B-2138A76BDE51}">
          <p14:sldIdLst>
            <p14:sldId id="260"/>
          </p14:sldIdLst>
        </p14:section>
        <p14:section name="Future Exploration" id="{F1CD74F9-3EF5-437C-A479-42A2809AE0EB}">
          <p14:sldIdLst>
            <p14:sldId id="26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9" autoAdjust="0"/>
  </p:normalViewPr>
  <p:slideViewPr>
    <p:cSldViewPr>
      <p:cViewPr varScale="1">
        <p:scale>
          <a:sx n="81" d="100"/>
          <a:sy n="81" d="100"/>
        </p:scale>
        <p:origin x="72" y="16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3154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E27F59-6F10-4192-B488-E71D73B91197}" type="doc">
      <dgm:prSet loTypeId="urn:microsoft.com/office/officeart/2018/5/layout/IconCircleLabelList" loCatId="icon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5F81705-584E-4F1B-831D-6AC51F2BE1EA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Objective</a:t>
          </a:r>
        </a:p>
      </dgm:t>
    </dgm:pt>
    <dgm:pt modelId="{9DA7452D-6786-4E8E-B8E3-242CC1AA459B}" type="parTrans" cxnId="{E7F8295D-1841-4990-AE95-3F99DB8D6CD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B820E262-7A2B-4B78-BFBB-103E149D9116}" type="sibTrans" cxnId="{E7F8295D-1841-4990-AE95-3F99DB8D6CD7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E7E73C69-504A-4BA7-A8F3-12D4FC9CF871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Data</a:t>
          </a:r>
        </a:p>
      </dgm:t>
    </dgm:pt>
    <dgm:pt modelId="{050E7932-A29D-45B7-BBA0-E3142F58AE29}" type="parTrans" cxnId="{AC8EAB96-D7CD-484B-B234-12F7A252108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430840A0-EDE2-4EBD-9DC2-CEFF0ECA80AD}" type="sibTrans" cxnId="{AC8EAB96-D7CD-484B-B234-12F7A2521083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43A8C1A6-62FD-4866-9AFB-AA7FD796210D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Final Model</a:t>
          </a:r>
          <a:endParaRPr lang="en-US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AC59880F-0E9E-438E-A4D6-8999A842D727}" type="parTrans" cxnId="{5D07AE88-B3ED-4FB7-99F4-275586487F9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55E635F8-DF18-43C7-BE94-364C4076ABE8}" type="sibTrans" cxnId="{5D07AE88-B3ED-4FB7-99F4-275586487F9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1362E4FD-8350-4476-A5E7-16EA78BCFEC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Opportunities</a:t>
          </a:r>
        </a:p>
      </dgm:t>
    </dgm:pt>
    <dgm:pt modelId="{3C40AC6D-AF3A-4AF5-9043-EA016BFEE4D6}" type="parTrans" cxnId="{1747BD30-B3D7-423D-BE76-DD3135DDDD3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AE04BA2F-195A-49AD-A8CB-C78942106927}" type="sibTrans" cxnId="{1747BD30-B3D7-423D-BE76-DD3135DDDD3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33EF024F-363F-4F41-9500-2E204058375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Introduction</a:t>
          </a:r>
        </a:p>
      </dgm:t>
    </dgm:pt>
    <dgm:pt modelId="{C4CD5CDB-7D0F-4DDA-A04A-EA3D55B56A7F}" type="parTrans" cxnId="{56AA924F-8999-410A-BE86-F9FA9631FA1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DDB9109B-E4D9-4CA0-947E-D5F10B6FDC71}" type="sibTrans" cxnId="{56AA924F-8999-410A-BE86-F9FA9631FA1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404526AC-255E-436A-A6E2-654C04C41E8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Visualization</a:t>
          </a:r>
        </a:p>
      </dgm:t>
    </dgm:pt>
    <dgm:pt modelId="{D60AA91F-BA23-4848-9EB4-E6CED516A50B}" type="parTrans" cxnId="{044B9FAF-8F9A-4FCF-B9D3-CE17D2FE41B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E4A4DFC9-374F-4B8C-9201-40C3289AAFB3}" type="sibTrans" cxnId="{044B9FAF-8F9A-4FCF-B9D3-CE17D2FE41B0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gm:t>
    </dgm:pt>
    <dgm:pt modelId="{EFB246D1-86DD-40BF-A563-201596E2CD09}" type="pres">
      <dgm:prSet presAssocID="{EFE27F59-6F10-4192-B488-E71D73B91197}" presName="root" presStyleCnt="0">
        <dgm:presLayoutVars>
          <dgm:dir/>
          <dgm:resizeHandles val="exact"/>
        </dgm:presLayoutVars>
      </dgm:prSet>
      <dgm:spPr/>
    </dgm:pt>
    <dgm:pt modelId="{C14C1799-C4AE-4884-A029-CA2E4973780C}" type="pres">
      <dgm:prSet presAssocID="{33EF024F-363F-4F41-9500-2E2040583756}" presName="compNode" presStyleCnt="0"/>
      <dgm:spPr/>
    </dgm:pt>
    <dgm:pt modelId="{00F0B9BC-1F05-4B32-997E-86EA5BE009D5}" type="pres">
      <dgm:prSet presAssocID="{33EF024F-363F-4F41-9500-2E2040583756}" presName="iconBgRect" presStyleLbl="bgShp" presStyleIdx="0" presStyleCnt="6"/>
      <dgm:spPr/>
    </dgm:pt>
    <dgm:pt modelId="{11A8FD7F-4B5A-4E6F-8324-D6E377CC053C}" type="pres">
      <dgm:prSet presAssocID="{33EF024F-363F-4F41-9500-2E204058375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DEF76B2-E4E0-4363-8AF6-0A8546685DD2}" type="pres">
      <dgm:prSet presAssocID="{33EF024F-363F-4F41-9500-2E2040583756}" presName="spaceRect" presStyleCnt="0"/>
      <dgm:spPr/>
    </dgm:pt>
    <dgm:pt modelId="{84F4C8DC-9EA9-433E-AA4B-A189969A4D8C}" type="pres">
      <dgm:prSet presAssocID="{33EF024F-363F-4F41-9500-2E2040583756}" presName="textRect" presStyleLbl="revTx" presStyleIdx="0" presStyleCnt="6">
        <dgm:presLayoutVars>
          <dgm:chMax val="1"/>
          <dgm:chPref val="1"/>
        </dgm:presLayoutVars>
      </dgm:prSet>
      <dgm:spPr/>
    </dgm:pt>
    <dgm:pt modelId="{8BE0F3D1-02E2-4CFE-A3F2-F003B5523FC7}" type="pres">
      <dgm:prSet presAssocID="{DDB9109B-E4D9-4CA0-947E-D5F10B6FDC71}" presName="sibTrans" presStyleCnt="0"/>
      <dgm:spPr/>
    </dgm:pt>
    <dgm:pt modelId="{322BB0F6-A3E0-4E74-A84F-F7AA33C5B639}" type="pres">
      <dgm:prSet presAssocID="{55F81705-584E-4F1B-831D-6AC51F2BE1EA}" presName="compNode" presStyleCnt="0"/>
      <dgm:spPr/>
    </dgm:pt>
    <dgm:pt modelId="{A8E1ED20-882F-40C1-86B8-391F85284B27}" type="pres">
      <dgm:prSet presAssocID="{55F81705-584E-4F1B-831D-6AC51F2BE1EA}" presName="iconBgRect" presStyleLbl="bgShp" presStyleIdx="1" presStyleCnt="6"/>
      <dgm:spPr/>
    </dgm:pt>
    <dgm:pt modelId="{80A39BB1-EBF4-43D7-AA69-72B941F72230}" type="pres">
      <dgm:prSet presAssocID="{55F81705-584E-4F1B-831D-6AC51F2BE1E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5A2308A-CD4B-4877-93B2-751CC9EE5F51}" type="pres">
      <dgm:prSet presAssocID="{55F81705-584E-4F1B-831D-6AC51F2BE1EA}" presName="spaceRect" presStyleCnt="0"/>
      <dgm:spPr/>
    </dgm:pt>
    <dgm:pt modelId="{2EAE0EA1-AFDD-418A-85C1-DC9D24F15232}" type="pres">
      <dgm:prSet presAssocID="{55F81705-584E-4F1B-831D-6AC51F2BE1EA}" presName="textRect" presStyleLbl="revTx" presStyleIdx="1" presStyleCnt="6">
        <dgm:presLayoutVars>
          <dgm:chMax val="1"/>
          <dgm:chPref val="1"/>
        </dgm:presLayoutVars>
      </dgm:prSet>
      <dgm:spPr/>
    </dgm:pt>
    <dgm:pt modelId="{C6215AFD-72D1-4D8D-8529-DB3E346874A1}" type="pres">
      <dgm:prSet presAssocID="{B820E262-7A2B-4B78-BFBB-103E149D9116}" presName="sibTrans" presStyleCnt="0"/>
      <dgm:spPr/>
    </dgm:pt>
    <dgm:pt modelId="{D8A0792F-A8DB-4C57-A0F2-9D04A1EC5C7C}" type="pres">
      <dgm:prSet presAssocID="{E7E73C69-504A-4BA7-A8F3-12D4FC9CF871}" presName="compNode" presStyleCnt="0"/>
      <dgm:spPr/>
    </dgm:pt>
    <dgm:pt modelId="{EBD74FE2-3F76-41B4-9F2B-C528E0562177}" type="pres">
      <dgm:prSet presAssocID="{E7E73C69-504A-4BA7-A8F3-12D4FC9CF871}" presName="iconBgRect" presStyleLbl="bgShp" presStyleIdx="2" presStyleCnt="6"/>
      <dgm:spPr/>
    </dgm:pt>
    <dgm:pt modelId="{00A7C6BF-6E35-44D4-BD17-53BD59DBA791}" type="pres">
      <dgm:prSet presAssocID="{E7E73C69-504A-4BA7-A8F3-12D4FC9CF87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E15D994-D19F-4493-AB3A-679923FBAA9C}" type="pres">
      <dgm:prSet presAssocID="{E7E73C69-504A-4BA7-A8F3-12D4FC9CF871}" presName="spaceRect" presStyleCnt="0"/>
      <dgm:spPr/>
    </dgm:pt>
    <dgm:pt modelId="{6ED1C091-1AF6-4425-892C-D18DAB152446}" type="pres">
      <dgm:prSet presAssocID="{E7E73C69-504A-4BA7-A8F3-12D4FC9CF871}" presName="textRect" presStyleLbl="revTx" presStyleIdx="2" presStyleCnt="6">
        <dgm:presLayoutVars>
          <dgm:chMax val="1"/>
          <dgm:chPref val="1"/>
        </dgm:presLayoutVars>
      </dgm:prSet>
      <dgm:spPr/>
    </dgm:pt>
    <dgm:pt modelId="{1C3DAA95-344D-44CE-85DB-F6CBE78156DC}" type="pres">
      <dgm:prSet presAssocID="{430840A0-EDE2-4EBD-9DC2-CEFF0ECA80AD}" presName="sibTrans" presStyleCnt="0"/>
      <dgm:spPr/>
    </dgm:pt>
    <dgm:pt modelId="{EF727C35-B601-4B76-B220-7D8423335BB9}" type="pres">
      <dgm:prSet presAssocID="{43A8C1A6-62FD-4866-9AFB-AA7FD796210D}" presName="compNode" presStyleCnt="0"/>
      <dgm:spPr/>
    </dgm:pt>
    <dgm:pt modelId="{10EFD537-A437-4ECE-B203-3C0ADD8F0F49}" type="pres">
      <dgm:prSet presAssocID="{43A8C1A6-62FD-4866-9AFB-AA7FD796210D}" presName="iconBgRect" presStyleLbl="bgShp" presStyleIdx="3" presStyleCnt="6"/>
      <dgm:spPr/>
    </dgm:pt>
    <dgm:pt modelId="{D88A1F01-F5EF-4AEB-837C-40067074AF90}" type="pres">
      <dgm:prSet presAssocID="{43A8C1A6-62FD-4866-9AFB-AA7FD796210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F50CBFB-3858-41E0-9170-F736BF8A581D}" type="pres">
      <dgm:prSet presAssocID="{43A8C1A6-62FD-4866-9AFB-AA7FD796210D}" presName="spaceRect" presStyleCnt="0"/>
      <dgm:spPr/>
    </dgm:pt>
    <dgm:pt modelId="{54AEC377-834A-46C9-B389-FD4B3248A28C}" type="pres">
      <dgm:prSet presAssocID="{43A8C1A6-62FD-4866-9AFB-AA7FD796210D}" presName="textRect" presStyleLbl="revTx" presStyleIdx="3" presStyleCnt="6">
        <dgm:presLayoutVars>
          <dgm:chMax val="1"/>
          <dgm:chPref val="1"/>
        </dgm:presLayoutVars>
      </dgm:prSet>
      <dgm:spPr/>
    </dgm:pt>
    <dgm:pt modelId="{3CE7C8EA-5790-4021-A5D9-6EA40A694576}" type="pres">
      <dgm:prSet presAssocID="{55E635F8-DF18-43C7-BE94-364C4076ABE8}" presName="sibTrans" presStyleCnt="0"/>
      <dgm:spPr/>
    </dgm:pt>
    <dgm:pt modelId="{E3C76B58-A88A-4EC9-82E4-6F877576082C}" type="pres">
      <dgm:prSet presAssocID="{404526AC-255E-436A-A6E2-654C04C41E80}" presName="compNode" presStyleCnt="0"/>
      <dgm:spPr/>
    </dgm:pt>
    <dgm:pt modelId="{C01C3B21-1DB5-47EA-9EB5-56A9621C9D98}" type="pres">
      <dgm:prSet presAssocID="{404526AC-255E-436A-A6E2-654C04C41E80}" presName="iconBgRect" presStyleLbl="bgShp" presStyleIdx="4" presStyleCnt="6"/>
      <dgm:spPr/>
    </dgm:pt>
    <dgm:pt modelId="{47C00268-B8F4-4E2B-A9AA-12E4495A3E1A}" type="pres">
      <dgm:prSet presAssocID="{404526AC-255E-436A-A6E2-654C04C41E8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45BDAC9-73FC-4A79-BDD4-2C2A3BAFAC8F}" type="pres">
      <dgm:prSet presAssocID="{404526AC-255E-436A-A6E2-654C04C41E80}" presName="spaceRect" presStyleCnt="0"/>
      <dgm:spPr/>
    </dgm:pt>
    <dgm:pt modelId="{BA6816B6-F653-410D-B551-46D5C1CC76D3}" type="pres">
      <dgm:prSet presAssocID="{404526AC-255E-436A-A6E2-654C04C41E80}" presName="textRect" presStyleLbl="revTx" presStyleIdx="4" presStyleCnt="6">
        <dgm:presLayoutVars>
          <dgm:chMax val="1"/>
          <dgm:chPref val="1"/>
        </dgm:presLayoutVars>
      </dgm:prSet>
      <dgm:spPr/>
    </dgm:pt>
    <dgm:pt modelId="{ECE238F1-202F-4F34-BEAC-8A0BB75A545C}" type="pres">
      <dgm:prSet presAssocID="{E4A4DFC9-374F-4B8C-9201-40C3289AAFB3}" presName="sibTrans" presStyleCnt="0"/>
      <dgm:spPr/>
    </dgm:pt>
    <dgm:pt modelId="{FDECB8B5-950A-4D1F-9D1A-231996A9075C}" type="pres">
      <dgm:prSet presAssocID="{1362E4FD-8350-4476-A5E7-16EA78BCFEC8}" presName="compNode" presStyleCnt="0"/>
      <dgm:spPr/>
    </dgm:pt>
    <dgm:pt modelId="{2A9E4493-71E9-4813-9D18-24FA1D488BE5}" type="pres">
      <dgm:prSet presAssocID="{1362E4FD-8350-4476-A5E7-16EA78BCFEC8}" presName="iconBgRect" presStyleLbl="bgShp" presStyleIdx="5" presStyleCnt="6"/>
      <dgm:spPr/>
    </dgm:pt>
    <dgm:pt modelId="{9FD0D5AC-1689-4B40-A81C-16301B239F96}" type="pres">
      <dgm:prSet presAssocID="{1362E4FD-8350-4476-A5E7-16EA78BCFEC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B5BB766-3D1C-468D-8C25-BC1617C8729D}" type="pres">
      <dgm:prSet presAssocID="{1362E4FD-8350-4476-A5E7-16EA78BCFEC8}" presName="spaceRect" presStyleCnt="0"/>
      <dgm:spPr/>
    </dgm:pt>
    <dgm:pt modelId="{03061AA0-EF6B-499C-B61C-E60CD6365524}" type="pres">
      <dgm:prSet presAssocID="{1362E4FD-8350-4476-A5E7-16EA78BCFEC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393340C-4EAD-4F5C-ACA0-F50BE8F44CF4}" type="presOf" srcId="{1362E4FD-8350-4476-A5E7-16EA78BCFEC8}" destId="{03061AA0-EF6B-499C-B61C-E60CD6365524}" srcOrd="0" destOrd="0" presId="urn:microsoft.com/office/officeart/2018/5/layout/IconCircleLabelList"/>
    <dgm:cxn modelId="{1747BD30-B3D7-423D-BE76-DD3135DDDD38}" srcId="{EFE27F59-6F10-4192-B488-E71D73B91197}" destId="{1362E4FD-8350-4476-A5E7-16EA78BCFEC8}" srcOrd="5" destOrd="0" parTransId="{3C40AC6D-AF3A-4AF5-9043-EA016BFEE4D6}" sibTransId="{AE04BA2F-195A-49AD-A8CB-C78942106927}"/>
    <dgm:cxn modelId="{E7F8295D-1841-4990-AE95-3F99DB8D6CD7}" srcId="{EFE27F59-6F10-4192-B488-E71D73B91197}" destId="{55F81705-584E-4F1B-831D-6AC51F2BE1EA}" srcOrd="1" destOrd="0" parTransId="{9DA7452D-6786-4E8E-B8E3-242CC1AA459B}" sibTransId="{B820E262-7A2B-4B78-BFBB-103E149D9116}"/>
    <dgm:cxn modelId="{56AA924F-8999-410A-BE86-F9FA9631FA14}" srcId="{EFE27F59-6F10-4192-B488-E71D73B91197}" destId="{33EF024F-363F-4F41-9500-2E2040583756}" srcOrd="0" destOrd="0" parTransId="{C4CD5CDB-7D0F-4DDA-A04A-EA3D55B56A7F}" sibTransId="{DDB9109B-E4D9-4CA0-947E-D5F10B6FDC71}"/>
    <dgm:cxn modelId="{7482BF77-FAC8-4FD8-8F66-77CEFCE036C0}" type="presOf" srcId="{404526AC-255E-436A-A6E2-654C04C41E80}" destId="{BA6816B6-F653-410D-B551-46D5C1CC76D3}" srcOrd="0" destOrd="0" presId="urn:microsoft.com/office/officeart/2018/5/layout/IconCircleLabelList"/>
    <dgm:cxn modelId="{5D07AE88-B3ED-4FB7-99F4-275586487F9B}" srcId="{EFE27F59-6F10-4192-B488-E71D73B91197}" destId="{43A8C1A6-62FD-4866-9AFB-AA7FD796210D}" srcOrd="3" destOrd="0" parTransId="{AC59880F-0E9E-438E-A4D6-8999A842D727}" sibTransId="{55E635F8-DF18-43C7-BE94-364C4076ABE8}"/>
    <dgm:cxn modelId="{D057AB96-0308-4BE4-A002-15C7B9F75FE1}" type="presOf" srcId="{33EF024F-363F-4F41-9500-2E2040583756}" destId="{84F4C8DC-9EA9-433E-AA4B-A189969A4D8C}" srcOrd="0" destOrd="0" presId="urn:microsoft.com/office/officeart/2018/5/layout/IconCircleLabelList"/>
    <dgm:cxn modelId="{AC8EAB96-D7CD-484B-B234-12F7A2521083}" srcId="{EFE27F59-6F10-4192-B488-E71D73B91197}" destId="{E7E73C69-504A-4BA7-A8F3-12D4FC9CF871}" srcOrd="2" destOrd="0" parTransId="{050E7932-A29D-45B7-BBA0-E3142F58AE29}" sibTransId="{430840A0-EDE2-4EBD-9DC2-CEFF0ECA80AD}"/>
    <dgm:cxn modelId="{D69330A4-9178-4E99-820E-FDDCF2C3540F}" type="presOf" srcId="{43A8C1A6-62FD-4866-9AFB-AA7FD796210D}" destId="{54AEC377-834A-46C9-B389-FD4B3248A28C}" srcOrd="0" destOrd="0" presId="urn:microsoft.com/office/officeart/2018/5/layout/IconCircleLabelList"/>
    <dgm:cxn modelId="{DA1CF9A7-F330-4286-84F9-5EF9F669679F}" type="presOf" srcId="{EFE27F59-6F10-4192-B488-E71D73B91197}" destId="{EFB246D1-86DD-40BF-A563-201596E2CD09}" srcOrd="0" destOrd="0" presId="urn:microsoft.com/office/officeart/2018/5/layout/IconCircleLabelList"/>
    <dgm:cxn modelId="{044B9FAF-8F9A-4FCF-B9D3-CE17D2FE41B0}" srcId="{EFE27F59-6F10-4192-B488-E71D73B91197}" destId="{404526AC-255E-436A-A6E2-654C04C41E80}" srcOrd="4" destOrd="0" parTransId="{D60AA91F-BA23-4848-9EB4-E6CED516A50B}" sibTransId="{E4A4DFC9-374F-4B8C-9201-40C3289AAFB3}"/>
    <dgm:cxn modelId="{BB108DB2-E92E-4D5D-914C-1DEBF8315C5F}" type="presOf" srcId="{55F81705-584E-4F1B-831D-6AC51F2BE1EA}" destId="{2EAE0EA1-AFDD-418A-85C1-DC9D24F15232}" srcOrd="0" destOrd="0" presId="urn:microsoft.com/office/officeart/2018/5/layout/IconCircleLabelList"/>
    <dgm:cxn modelId="{CAC52DEA-744E-4FBC-871E-D166860E87BD}" type="presOf" srcId="{E7E73C69-504A-4BA7-A8F3-12D4FC9CF871}" destId="{6ED1C091-1AF6-4425-892C-D18DAB152446}" srcOrd="0" destOrd="0" presId="urn:microsoft.com/office/officeart/2018/5/layout/IconCircleLabelList"/>
    <dgm:cxn modelId="{5DF447AB-64EB-4B9E-81DA-0561EB5AAE1B}" type="presParOf" srcId="{EFB246D1-86DD-40BF-A563-201596E2CD09}" destId="{C14C1799-C4AE-4884-A029-CA2E4973780C}" srcOrd="0" destOrd="0" presId="urn:microsoft.com/office/officeart/2018/5/layout/IconCircleLabelList"/>
    <dgm:cxn modelId="{8ED82255-EA52-4FE9-B796-EB60308A29DF}" type="presParOf" srcId="{C14C1799-C4AE-4884-A029-CA2E4973780C}" destId="{00F0B9BC-1F05-4B32-997E-86EA5BE009D5}" srcOrd="0" destOrd="0" presId="urn:microsoft.com/office/officeart/2018/5/layout/IconCircleLabelList"/>
    <dgm:cxn modelId="{65F67F10-D913-4610-BC7F-06C9406F218B}" type="presParOf" srcId="{C14C1799-C4AE-4884-A029-CA2E4973780C}" destId="{11A8FD7F-4B5A-4E6F-8324-D6E377CC053C}" srcOrd="1" destOrd="0" presId="urn:microsoft.com/office/officeart/2018/5/layout/IconCircleLabelList"/>
    <dgm:cxn modelId="{2D303E49-553E-463B-8870-041607D6E1EA}" type="presParOf" srcId="{C14C1799-C4AE-4884-A029-CA2E4973780C}" destId="{FDEF76B2-E4E0-4363-8AF6-0A8546685DD2}" srcOrd="2" destOrd="0" presId="urn:microsoft.com/office/officeart/2018/5/layout/IconCircleLabelList"/>
    <dgm:cxn modelId="{983EE585-C2E5-4D1A-8F1D-505A8BE5573C}" type="presParOf" srcId="{C14C1799-C4AE-4884-A029-CA2E4973780C}" destId="{84F4C8DC-9EA9-433E-AA4B-A189969A4D8C}" srcOrd="3" destOrd="0" presId="urn:microsoft.com/office/officeart/2018/5/layout/IconCircleLabelList"/>
    <dgm:cxn modelId="{FB5214D2-F3C7-4F53-904A-C1092B2F8F69}" type="presParOf" srcId="{EFB246D1-86DD-40BF-A563-201596E2CD09}" destId="{8BE0F3D1-02E2-4CFE-A3F2-F003B5523FC7}" srcOrd="1" destOrd="0" presId="urn:microsoft.com/office/officeart/2018/5/layout/IconCircleLabelList"/>
    <dgm:cxn modelId="{6008B327-A46D-49BA-A86E-DC6E1C24F78B}" type="presParOf" srcId="{EFB246D1-86DD-40BF-A563-201596E2CD09}" destId="{322BB0F6-A3E0-4E74-A84F-F7AA33C5B639}" srcOrd="2" destOrd="0" presId="urn:microsoft.com/office/officeart/2018/5/layout/IconCircleLabelList"/>
    <dgm:cxn modelId="{C15F3F90-7747-495E-A80A-C18141B2686A}" type="presParOf" srcId="{322BB0F6-A3E0-4E74-A84F-F7AA33C5B639}" destId="{A8E1ED20-882F-40C1-86B8-391F85284B27}" srcOrd="0" destOrd="0" presId="urn:microsoft.com/office/officeart/2018/5/layout/IconCircleLabelList"/>
    <dgm:cxn modelId="{22F82714-6A7B-4C6D-B099-029CCAF04E2A}" type="presParOf" srcId="{322BB0F6-A3E0-4E74-A84F-F7AA33C5B639}" destId="{80A39BB1-EBF4-43D7-AA69-72B941F72230}" srcOrd="1" destOrd="0" presId="urn:microsoft.com/office/officeart/2018/5/layout/IconCircleLabelList"/>
    <dgm:cxn modelId="{E9931548-D46A-4B7E-8FA2-8CD39B880754}" type="presParOf" srcId="{322BB0F6-A3E0-4E74-A84F-F7AA33C5B639}" destId="{15A2308A-CD4B-4877-93B2-751CC9EE5F51}" srcOrd="2" destOrd="0" presId="urn:microsoft.com/office/officeart/2018/5/layout/IconCircleLabelList"/>
    <dgm:cxn modelId="{C3587EB2-DEDF-401E-A434-AF0FA936B80E}" type="presParOf" srcId="{322BB0F6-A3E0-4E74-A84F-F7AA33C5B639}" destId="{2EAE0EA1-AFDD-418A-85C1-DC9D24F15232}" srcOrd="3" destOrd="0" presId="urn:microsoft.com/office/officeart/2018/5/layout/IconCircleLabelList"/>
    <dgm:cxn modelId="{034D0655-5BD4-4BB5-B527-A096135B6303}" type="presParOf" srcId="{EFB246D1-86DD-40BF-A563-201596E2CD09}" destId="{C6215AFD-72D1-4D8D-8529-DB3E346874A1}" srcOrd="3" destOrd="0" presId="urn:microsoft.com/office/officeart/2018/5/layout/IconCircleLabelList"/>
    <dgm:cxn modelId="{6C993652-7D5D-49B0-87F9-BE93D1552170}" type="presParOf" srcId="{EFB246D1-86DD-40BF-A563-201596E2CD09}" destId="{D8A0792F-A8DB-4C57-A0F2-9D04A1EC5C7C}" srcOrd="4" destOrd="0" presId="urn:microsoft.com/office/officeart/2018/5/layout/IconCircleLabelList"/>
    <dgm:cxn modelId="{27C24236-CBB7-437B-B7A2-8D0A60752CDA}" type="presParOf" srcId="{D8A0792F-A8DB-4C57-A0F2-9D04A1EC5C7C}" destId="{EBD74FE2-3F76-41B4-9F2B-C528E0562177}" srcOrd="0" destOrd="0" presId="urn:microsoft.com/office/officeart/2018/5/layout/IconCircleLabelList"/>
    <dgm:cxn modelId="{4082EE35-45AA-43B1-89BC-8493E61BB924}" type="presParOf" srcId="{D8A0792F-A8DB-4C57-A0F2-9D04A1EC5C7C}" destId="{00A7C6BF-6E35-44D4-BD17-53BD59DBA791}" srcOrd="1" destOrd="0" presId="urn:microsoft.com/office/officeart/2018/5/layout/IconCircleLabelList"/>
    <dgm:cxn modelId="{C9F2BAD5-4056-48FB-A82B-E188F8008557}" type="presParOf" srcId="{D8A0792F-A8DB-4C57-A0F2-9D04A1EC5C7C}" destId="{0E15D994-D19F-4493-AB3A-679923FBAA9C}" srcOrd="2" destOrd="0" presId="urn:microsoft.com/office/officeart/2018/5/layout/IconCircleLabelList"/>
    <dgm:cxn modelId="{0DC472CD-107C-45B3-804E-833E074FF853}" type="presParOf" srcId="{D8A0792F-A8DB-4C57-A0F2-9D04A1EC5C7C}" destId="{6ED1C091-1AF6-4425-892C-D18DAB152446}" srcOrd="3" destOrd="0" presId="urn:microsoft.com/office/officeart/2018/5/layout/IconCircleLabelList"/>
    <dgm:cxn modelId="{0DC4FC5F-D0BB-4FAC-B663-DF818971A89E}" type="presParOf" srcId="{EFB246D1-86DD-40BF-A563-201596E2CD09}" destId="{1C3DAA95-344D-44CE-85DB-F6CBE78156DC}" srcOrd="5" destOrd="0" presId="urn:microsoft.com/office/officeart/2018/5/layout/IconCircleLabelList"/>
    <dgm:cxn modelId="{971A01A4-BA26-4DB3-A36B-26BAF229F37C}" type="presParOf" srcId="{EFB246D1-86DD-40BF-A563-201596E2CD09}" destId="{EF727C35-B601-4B76-B220-7D8423335BB9}" srcOrd="6" destOrd="0" presId="urn:microsoft.com/office/officeart/2018/5/layout/IconCircleLabelList"/>
    <dgm:cxn modelId="{C4F0C103-686C-47CE-AB9A-1F657CB41486}" type="presParOf" srcId="{EF727C35-B601-4B76-B220-7D8423335BB9}" destId="{10EFD537-A437-4ECE-B203-3C0ADD8F0F49}" srcOrd="0" destOrd="0" presId="urn:microsoft.com/office/officeart/2018/5/layout/IconCircleLabelList"/>
    <dgm:cxn modelId="{DACDB266-CB24-498E-B7CB-B6EC4349E7E4}" type="presParOf" srcId="{EF727C35-B601-4B76-B220-7D8423335BB9}" destId="{D88A1F01-F5EF-4AEB-837C-40067074AF90}" srcOrd="1" destOrd="0" presId="urn:microsoft.com/office/officeart/2018/5/layout/IconCircleLabelList"/>
    <dgm:cxn modelId="{D01EC761-CCFC-4F54-AF04-D12421896B54}" type="presParOf" srcId="{EF727C35-B601-4B76-B220-7D8423335BB9}" destId="{8F50CBFB-3858-41E0-9170-F736BF8A581D}" srcOrd="2" destOrd="0" presId="urn:microsoft.com/office/officeart/2018/5/layout/IconCircleLabelList"/>
    <dgm:cxn modelId="{35C56AF1-6DF2-4787-BCB1-6FE26033E427}" type="presParOf" srcId="{EF727C35-B601-4B76-B220-7D8423335BB9}" destId="{54AEC377-834A-46C9-B389-FD4B3248A28C}" srcOrd="3" destOrd="0" presId="urn:microsoft.com/office/officeart/2018/5/layout/IconCircleLabelList"/>
    <dgm:cxn modelId="{ADB8276C-C8DD-402F-8BAF-DDD8E0BECBB9}" type="presParOf" srcId="{EFB246D1-86DD-40BF-A563-201596E2CD09}" destId="{3CE7C8EA-5790-4021-A5D9-6EA40A694576}" srcOrd="7" destOrd="0" presId="urn:microsoft.com/office/officeart/2018/5/layout/IconCircleLabelList"/>
    <dgm:cxn modelId="{85561326-7497-4CF2-B952-1DEE610D9C4F}" type="presParOf" srcId="{EFB246D1-86DD-40BF-A563-201596E2CD09}" destId="{E3C76B58-A88A-4EC9-82E4-6F877576082C}" srcOrd="8" destOrd="0" presId="urn:microsoft.com/office/officeart/2018/5/layout/IconCircleLabelList"/>
    <dgm:cxn modelId="{E51833F6-49CB-40A4-B9C7-12B1C4BFC176}" type="presParOf" srcId="{E3C76B58-A88A-4EC9-82E4-6F877576082C}" destId="{C01C3B21-1DB5-47EA-9EB5-56A9621C9D98}" srcOrd="0" destOrd="0" presId="urn:microsoft.com/office/officeart/2018/5/layout/IconCircleLabelList"/>
    <dgm:cxn modelId="{C0398165-CF2E-4193-ABF1-C5A0EBEC9028}" type="presParOf" srcId="{E3C76B58-A88A-4EC9-82E4-6F877576082C}" destId="{47C00268-B8F4-4E2B-A9AA-12E4495A3E1A}" srcOrd="1" destOrd="0" presId="urn:microsoft.com/office/officeart/2018/5/layout/IconCircleLabelList"/>
    <dgm:cxn modelId="{937290AC-2B1A-4088-9F20-A6ECE88E9FFC}" type="presParOf" srcId="{E3C76B58-A88A-4EC9-82E4-6F877576082C}" destId="{645BDAC9-73FC-4A79-BDD4-2C2A3BAFAC8F}" srcOrd="2" destOrd="0" presId="urn:microsoft.com/office/officeart/2018/5/layout/IconCircleLabelList"/>
    <dgm:cxn modelId="{105D7459-35CE-4AF5-A0D6-BA0678310439}" type="presParOf" srcId="{E3C76B58-A88A-4EC9-82E4-6F877576082C}" destId="{BA6816B6-F653-410D-B551-46D5C1CC76D3}" srcOrd="3" destOrd="0" presId="urn:microsoft.com/office/officeart/2018/5/layout/IconCircleLabelList"/>
    <dgm:cxn modelId="{EC470099-59D8-4C8B-B63D-B506AF32DBC0}" type="presParOf" srcId="{EFB246D1-86DD-40BF-A563-201596E2CD09}" destId="{ECE238F1-202F-4F34-BEAC-8A0BB75A545C}" srcOrd="9" destOrd="0" presId="urn:microsoft.com/office/officeart/2018/5/layout/IconCircleLabelList"/>
    <dgm:cxn modelId="{07DE6A93-34ED-49CC-9ABC-794CCA6EEE55}" type="presParOf" srcId="{EFB246D1-86DD-40BF-A563-201596E2CD09}" destId="{FDECB8B5-950A-4D1F-9D1A-231996A9075C}" srcOrd="10" destOrd="0" presId="urn:microsoft.com/office/officeart/2018/5/layout/IconCircleLabelList"/>
    <dgm:cxn modelId="{AD6DCE57-5CD0-47D9-A31A-AAF374D019EC}" type="presParOf" srcId="{FDECB8B5-950A-4D1F-9D1A-231996A9075C}" destId="{2A9E4493-71E9-4813-9D18-24FA1D488BE5}" srcOrd="0" destOrd="0" presId="urn:microsoft.com/office/officeart/2018/5/layout/IconCircleLabelList"/>
    <dgm:cxn modelId="{03A34C6B-9E19-4EB5-A840-29374A3A8BDA}" type="presParOf" srcId="{FDECB8B5-950A-4D1F-9D1A-231996A9075C}" destId="{9FD0D5AC-1689-4B40-A81C-16301B239F96}" srcOrd="1" destOrd="0" presId="urn:microsoft.com/office/officeart/2018/5/layout/IconCircleLabelList"/>
    <dgm:cxn modelId="{38662C04-16C7-4EC1-8A16-7CF73ECCD3B8}" type="presParOf" srcId="{FDECB8B5-950A-4D1F-9D1A-231996A9075C}" destId="{4B5BB766-3D1C-468D-8C25-BC1617C8729D}" srcOrd="2" destOrd="0" presId="urn:microsoft.com/office/officeart/2018/5/layout/IconCircleLabelList"/>
    <dgm:cxn modelId="{230FB723-AD62-456F-AF3B-47D4A614D3CB}" type="presParOf" srcId="{FDECB8B5-950A-4D1F-9D1A-231996A9075C}" destId="{03061AA0-EF6B-499C-B61C-E60CD63655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0B9BC-1F05-4B32-997E-86EA5BE009D5}">
      <dsp:nvSpPr>
        <dsp:cNvPr id="0" name=""/>
        <dsp:cNvSpPr/>
      </dsp:nvSpPr>
      <dsp:spPr>
        <a:xfrm>
          <a:off x="720861" y="50"/>
          <a:ext cx="963966" cy="9639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A8FD7F-4B5A-4E6F-8324-D6E377CC053C}">
      <dsp:nvSpPr>
        <dsp:cNvPr id="0" name=""/>
        <dsp:cNvSpPr/>
      </dsp:nvSpPr>
      <dsp:spPr>
        <a:xfrm>
          <a:off x="926297" y="205485"/>
          <a:ext cx="553095" cy="553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4F4C8DC-9EA9-433E-AA4B-A189969A4D8C}">
      <dsp:nvSpPr>
        <dsp:cNvPr id="0" name=""/>
        <dsp:cNvSpPr/>
      </dsp:nvSpPr>
      <dsp:spPr>
        <a:xfrm>
          <a:off x="412708" y="1264268"/>
          <a:ext cx="1580273" cy="63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Introduction</a:t>
          </a:r>
        </a:p>
      </dsp:txBody>
      <dsp:txXfrm>
        <a:off x="412708" y="1264268"/>
        <a:ext cx="1580273" cy="632109"/>
      </dsp:txXfrm>
    </dsp:sp>
    <dsp:sp modelId="{A8E1ED20-882F-40C1-86B8-391F85284B27}">
      <dsp:nvSpPr>
        <dsp:cNvPr id="0" name=""/>
        <dsp:cNvSpPr/>
      </dsp:nvSpPr>
      <dsp:spPr>
        <a:xfrm>
          <a:off x="2577682" y="50"/>
          <a:ext cx="963966" cy="9639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A39BB1-EBF4-43D7-AA69-72B941F72230}">
      <dsp:nvSpPr>
        <dsp:cNvPr id="0" name=""/>
        <dsp:cNvSpPr/>
      </dsp:nvSpPr>
      <dsp:spPr>
        <a:xfrm>
          <a:off x="2783118" y="205485"/>
          <a:ext cx="553095" cy="553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AE0EA1-AFDD-418A-85C1-DC9D24F15232}">
      <dsp:nvSpPr>
        <dsp:cNvPr id="0" name=""/>
        <dsp:cNvSpPr/>
      </dsp:nvSpPr>
      <dsp:spPr>
        <a:xfrm>
          <a:off x="2269529" y="1264268"/>
          <a:ext cx="1580273" cy="63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Objective</a:t>
          </a:r>
        </a:p>
      </dsp:txBody>
      <dsp:txXfrm>
        <a:off x="2269529" y="1264268"/>
        <a:ext cx="1580273" cy="632109"/>
      </dsp:txXfrm>
    </dsp:sp>
    <dsp:sp modelId="{EBD74FE2-3F76-41B4-9F2B-C528E0562177}">
      <dsp:nvSpPr>
        <dsp:cNvPr id="0" name=""/>
        <dsp:cNvSpPr/>
      </dsp:nvSpPr>
      <dsp:spPr>
        <a:xfrm>
          <a:off x="4434504" y="50"/>
          <a:ext cx="963966" cy="9639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A7C6BF-6E35-44D4-BD17-53BD59DBA791}">
      <dsp:nvSpPr>
        <dsp:cNvPr id="0" name=""/>
        <dsp:cNvSpPr/>
      </dsp:nvSpPr>
      <dsp:spPr>
        <a:xfrm>
          <a:off x="4639939" y="205485"/>
          <a:ext cx="553095" cy="5530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ED1C091-1AF6-4425-892C-D18DAB152446}">
      <dsp:nvSpPr>
        <dsp:cNvPr id="0" name=""/>
        <dsp:cNvSpPr/>
      </dsp:nvSpPr>
      <dsp:spPr>
        <a:xfrm>
          <a:off x="4126350" y="1264268"/>
          <a:ext cx="1580273" cy="63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Data</a:t>
          </a:r>
        </a:p>
      </dsp:txBody>
      <dsp:txXfrm>
        <a:off x="4126350" y="1264268"/>
        <a:ext cx="1580273" cy="632109"/>
      </dsp:txXfrm>
    </dsp:sp>
    <dsp:sp modelId="{10EFD537-A437-4ECE-B203-3C0ADD8F0F49}">
      <dsp:nvSpPr>
        <dsp:cNvPr id="0" name=""/>
        <dsp:cNvSpPr/>
      </dsp:nvSpPr>
      <dsp:spPr>
        <a:xfrm>
          <a:off x="6291325" y="50"/>
          <a:ext cx="963966" cy="9639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8A1F01-F5EF-4AEB-837C-40067074AF90}">
      <dsp:nvSpPr>
        <dsp:cNvPr id="0" name=""/>
        <dsp:cNvSpPr/>
      </dsp:nvSpPr>
      <dsp:spPr>
        <a:xfrm>
          <a:off x="6496760" y="205485"/>
          <a:ext cx="553095" cy="5530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4AEC377-834A-46C9-B389-FD4B3248A28C}">
      <dsp:nvSpPr>
        <dsp:cNvPr id="0" name=""/>
        <dsp:cNvSpPr/>
      </dsp:nvSpPr>
      <dsp:spPr>
        <a:xfrm>
          <a:off x="5983172" y="1264268"/>
          <a:ext cx="1580273" cy="63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Final Model</a:t>
          </a:r>
          <a:endParaRPr lang="en-US" sz="20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+mj-lt"/>
          </a:endParaRPr>
        </a:p>
      </dsp:txBody>
      <dsp:txXfrm>
        <a:off x="5983172" y="1264268"/>
        <a:ext cx="1580273" cy="632109"/>
      </dsp:txXfrm>
    </dsp:sp>
    <dsp:sp modelId="{C01C3B21-1DB5-47EA-9EB5-56A9621C9D98}">
      <dsp:nvSpPr>
        <dsp:cNvPr id="0" name=""/>
        <dsp:cNvSpPr/>
      </dsp:nvSpPr>
      <dsp:spPr>
        <a:xfrm>
          <a:off x="8148146" y="50"/>
          <a:ext cx="963966" cy="9639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7C00268-B8F4-4E2B-A9AA-12E4495A3E1A}">
      <dsp:nvSpPr>
        <dsp:cNvPr id="0" name=""/>
        <dsp:cNvSpPr/>
      </dsp:nvSpPr>
      <dsp:spPr>
        <a:xfrm>
          <a:off x="8353582" y="205485"/>
          <a:ext cx="553095" cy="5530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6816B6-F653-410D-B551-46D5C1CC76D3}">
      <dsp:nvSpPr>
        <dsp:cNvPr id="0" name=""/>
        <dsp:cNvSpPr/>
      </dsp:nvSpPr>
      <dsp:spPr>
        <a:xfrm>
          <a:off x="7839993" y="1264268"/>
          <a:ext cx="1580273" cy="63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Visualization</a:t>
          </a:r>
        </a:p>
      </dsp:txBody>
      <dsp:txXfrm>
        <a:off x="7839993" y="1264268"/>
        <a:ext cx="1580273" cy="632109"/>
      </dsp:txXfrm>
    </dsp:sp>
    <dsp:sp modelId="{2A9E4493-71E9-4813-9D18-24FA1D488BE5}">
      <dsp:nvSpPr>
        <dsp:cNvPr id="0" name=""/>
        <dsp:cNvSpPr/>
      </dsp:nvSpPr>
      <dsp:spPr>
        <a:xfrm>
          <a:off x="4434504" y="2291446"/>
          <a:ext cx="963966" cy="96396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D0D5AC-1689-4B40-A81C-16301B239F96}">
      <dsp:nvSpPr>
        <dsp:cNvPr id="0" name=""/>
        <dsp:cNvSpPr/>
      </dsp:nvSpPr>
      <dsp:spPr>
        <a:xfrm>
          <a:off x="4639939" y="2496882"/>
          <a:ext cx="553095" cy="5530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061AA0-EF6B-499C-B61C-E60CD6365524}">
      <dsp:nvSpPr>
        <dsp:cNvPr id="0" name=""/>
        <dsp:cNvSpPr/>
      </dsp:nvSpPr>
      <dsp:spPr>
        <a:xfrm>
          <a:off x="4126350" y="3555665"/>
          <a:ext cx="1580273" cy="63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rPr>
            <a:t>Opportunities</a:t>
          </a:r>
        </a:p>
      </dsp:txBody>
      <dsp:txXfrm>
        <a:off x="4126350" y="3555665"/>
        <a:ext cx="1580273" cy="632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8/18/2020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8/18/2020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2810" y="1905000"/>
            <a:ext cx="9146381" cy="2667000"/>
          </a:xfrm>
        </p:spPr>
        <p:txBody>
          <a:bodyPr>
            <a:noAutofit/>
          </a:bodyPr>
          <a:lstStyle>
            <a:lvl1pPr>
              <a:defRPr sz="4051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468003">
              <a:defRPr/>
            </a:lvl6pPr>
            <a:lvl7pPr marL="1468003">
              <a:defRPr/>
            </a:lvl7pPr>
            <a:lvl8pPr marL="1468003">
              <a:defRPr/>
            </a:lvl8pPr>
            <a:lvl9pPr marL="1468003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4311" y="274641"/>
            <a:ext cx="1371957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7045" y="3472591"/>
            <a:ext cx="6492240" cy="64025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5"/>
            <a:ext cx="9146383" cy="5898573"/>
          </a:xfrm>
        </p:spPr>
        <p:txBody>
          <a:bodyPr vert="eaVert"/>
          <a:lstStyle>
            <a:lvl5pPr>
              <a:defRPr/>
            </a:lvl5pPr>
            <a:lvl6pPr marL="946656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1220" y="1600200"/>
            <a:ext cx="5946737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1221" y="4898573"/>
            <a:ext cx="5946736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9368" y="4782971"/>
            <a:ext cx="5656149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7925277" y="0"/>
            <a:ext cx="4266723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94774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659368" y="1709058"/>
            <a:ext cx="961958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7" y="2237097"/>
            <a:ext cx="8231745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9" y="4876801"/>
            <a:ext cx="8231745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126509" y="0"/>
            <a:ext cx="1065491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659368" y="4782971"/>
            <a:ext cx="8018964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9" y="381000"/>
            <a:ext cx="9832359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556" y="1984248"/>
            <a:ext cx="480185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319" y="1984248"/>
            <a:ext cx="480185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59368" y="1709058"/>
            <a:ext cx="961958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9" y="381000"/>
            <a:ext cx="9832359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828800"/>
            <a:ext cx="480185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743201"/>
            <a:ext cx="480185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3320" y="1828800"/>
            <a:ext cx="480185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3320" y="2743201"/>
            <a:ext cx="480185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59368" y="1709058"/>
            <a:ext cx="961958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83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659368" y="1709058"/>
            <a:ext cx="9619581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76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6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9" y="685801"/>
            <a:ext cx="4115872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2" y="685800"/>
            <a:ext cx="525916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2895600"/>
            <a:ext cx="4115872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659368" y="2743200"/>
            <a:ext cx="39030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5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11590">
              <a:defRPr/>
            </a:lvl2pPr>
            <a:lvl3pPr marL="583085">
              <a:defRPr/>
            </a:lvl3pPr>
            <a:lvl4pPr marL="754581">
              <a:defRPr/>
            </a:lvl4pPr>
            <a:lvl5pPr marL="926077">
              <a:defRPr/>
            </a:lvl5pPr>
            <a:lvl6pPr marL="1097573">
              <a:defRPr baseline="0"/>
            </a:lvl6pPr>
            <a:lvl7pPr marL="1269068">
              <a:defRPr baseline="0"/>
            </a:lvl7pPr>
            <a:lvl8pPr marL="1440564">
              <a:defRPr baseline="0"/>
            </a:lvl8pPr>
            <a:lvl9pPr marL="161206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09" y="685800"/>
            <a:ext cx="4115872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7495" y="-50118"/>
            <a:ext cx="6173806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2895600"/>
            <a:ext cx="4115872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9368" y="2743200"/>
            <a:ext cx="3903092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2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893" y="646113"/>
            <a:ext cx="1829277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646113"/>
            <a:ext cx="7621985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373453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79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1" cy="2667000"/>
          </a:xfrm>
        </p:spPr>
        <p:txBody>
          <a:bodyPr anchor="b">
            <a:noAutofit/>
          </a:bodyPr>
          <a:lstStyle>
            <a:lvl1pPr algn="l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5102527"/>
            <a:ext cx="9146381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1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3" y="1905000"/>
            <a:ext cx="4420749" cy="4267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10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468003">
              <a:defRPr sz="1200"/>
            </a:lvl6pPr>
            <a:lvl7pPr marL="1468003">
              <a:defRPr sz="1200" baseline="0"/>
            </a:lvl7pPr>
            <a:lvl8pPr marL="1468003">
              <a:defRPr sz="1200" baseline="0"/>
            </a:lvl8pPr>
            <a:lvl9pPr marL="1468003"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3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819401"/>
            <a:ext cx="4417703" cy="335280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 marL="1468003">
              <a:defRPr sz="1200"/>
            </a:lvl5pPr>
            <a:lvl6pPr marL="1468003">
              <a:defRPr sz="1200"/>
            </a:lvl6pPr>
            <a:lvl7pPr marL="1468003">
              <a:defRPr sz="1200"/>
            </a:lvl7pPr>
            <a:lvl8pPr marL="1468003">
              <a:defRPr sz="1200"/>
            </a:lvl8pPr>
            <a:lvl9pPr marL="1468003"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811" y="1514475"/>
            <a:ext cx="10572328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350" dirty="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248" y="1905000"/>
            <a:ext cx="5670757" cy="4038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 baseline="0"/>
            </a:lvl7pPr>
            <a:lvl8pPr>
              <a:defRPr sz="1200" baseline="0"/>
            </a:lvl8pPr>
            <a:lvl9pPr>
              <a:defRPr sz="12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8989" y="1630823"/>
            <a:ext cx="6292667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6292" y="1884311"/>
            <a:ext cx="5670757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877" y="1630823"/>
            <a:ext cx="6292667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35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8019" y="3411748"/>
            <a:ext cx="2743915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1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717" y="6400801"/>
            <a:ext cx="124418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95" indent="-205795" algn="l" defTabSz="685983" rtl="0" eaLnBrk="1" latinLnBrk="0" hangingPunct="1">
        <a:lnSpc>
          <a:spcPct val="90000"/>
        </a:lnSpc>
        <a:spcBef>
          <a:spcPts val="135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69" indent="-205795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603665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75161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46656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118152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89648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144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Consolas" pitchFamily="49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32639" indent="-171496" algn="l" defTabSz="685983" rtl="0" eaLnBrk="1" latinLnBrk="0" hangingPunct="1">
        <a:lnSpc>
          <a:spcPct val="90000"/>
        </a:lnSpc>
        <a:spcBef>
          <a:spcPts val="450"/>
        </a:spcBef>
        <a:buSzPct val="100000"/>
        <a:buFont typeface="Arial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83236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81201"/>
            <a:ext cx="9832360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595638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30155" y="6400800"/>
            <a:ext cx="154906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8090" y="6400800"/>
            <a:ext cx="10670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106549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" y="0"/>
            <a:ext cx="1065490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</p:spTree>
    <p:extLst>
      <p:ext uri="{BB962C8B-B14F-4D97-AF65-F5344CB8AC3E}">
        <p14:creationId xmlns:p14="http://schemas.microsoft.com/office/powerpoint/2010/main" val="99311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slide" Target="slide8.xml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slide" Target="slide6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11" Type="http://schemas.openxmlformats.org/officeDocument/2006/relationships/slide" Target="slide5.xml"/><Relationship Id="rId5" Type="http://schemas.openxmlformats.org/officeDocument/2006/relationships/image" Target="../media/image40.png"/><Relationship Id="rId15" Type="http://schemas.openxmlformats.org/officeDocument/2006/relationships/image" Target="../media/image5.png"/><Relationship Id="rId10" Type="http://schemas.openxmlformats.org/officeDocument/2006/relationships/slide" Target="slide3.xml"/><Relationship Id="rId4" Type="http://schemas.openxmlformats.org/officeDocument/2006/relationships/image" Target="../media/image39.png"/><Relationship Id="rId9" Type="http://schemas.openxmlformats.org/officeDocument/2006/relationships/slide" Target="slide2.xml"/><Relationship Id="rId1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17/06/relationships/model3d" Target="../media/model3d6.glb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12" Type="http://schemas.openxmlformats.org/officeDocument/2006/relationships/image" Target="../media/image27.png"/><Relationship Id="rId17" Type="http://schemas.openxmlformats.org/officeDocument/2006/relationships/image" Target="../media/image30.png"/><Relationship Id="rId2" Type="http://schemas.openxmlformats.org/officeDocument/2006/relationships/image" Target="../media/image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11" Type="http://schemas.microsoft.com/office/2017/06/relationships/model3d" Target="../media/model3d5.glb"/><Relationship Id="rId5" Type="http://schemas.microsoft.com/office/2017/06/relationships/model3d" Target="../media/model3d2.glb"/><Relationship Id="rId15" Type="http://schemas.microsoft.com/office/2017/06/relationships/model3d" Target="../media/model3d7.glb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17/06/relationships/model3d" Target="../media/model3d4.glb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5.wdp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pp.powerbi.com/groups/me/reports/5e14af37-143b-4bc6-97ad-e3dfc6685ae6/ReportSection86beb29515fbfb79e78c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1221" y="1600200"/>
            <a:ext cx="4574780" cy="30480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1221" y="5157192"/>
            <a:ext cx="5946736" cy="12241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CA" sz="3600" b="1" dirty="0"/>
              <a:t>BTC Case Study</a:t>
            </a:r>
          </a:p>
          <a:p>
            <a:pPr>
              <a:spcAft>
                <a:spcPts val="600"/>
              </a:spcAft>
            </a:pPr>
            <a:r>
              <a:rPr lang="en-CA" sz="2000" b="1" dirty="0"/>
              <a:t>B</a:t>
            </a:r>
            <a:r>
              <a:rPr lang="en-US" sz="2000" b="1" dirty="0"/>
              <a:t>y Saud </a:t>
            </a:r>
            <a:r>
              <a:rPr lang="en-US" sz="2000" b="1" dirty="0" err="1"/>
              <a:t>Ishaq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A33237-4FC1-40BF-AD7F-7641CC0AA57A}"/>
              </a:ext>
            </a:extLst>
          </p:cNvPr>
          <p:cNvSpPr txBox="1"/>
          <p:nvPr/>
        </p:nvSpPr>
        <p:spPr>
          <a:xfrm>
            <a:off x="5015880" y="752575"/>
            <a:ext cx="2976732" cy="47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1200" b="1" u="sng" dirty="0"/>
              <a:t>August / 16 /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0E2E86-8450-415C-8645-13442C10D9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20" y="587454"/>
            <a:ext cx="1504950" cy="704850"/>
          </a:xfrm>
          <a:prstGeom prst="rect">
            <a:avLst/>
          </a:prstGeom>
        </p:spPr>
      </p:pic>
      <p:pic>
        <p:nvPicPr>
          <p:cNvPr id="1028" name="Picture 4" descr="Bitcoin Predicted To Hike By 23 Percent In A Short Term, Says ...">
            <a:extLst>
              <a:ext uri="{FF2B5EF4-FFF2-40B4-BE49-F238E27FC236}">
                <a16:creationId xmlns:a16="http://schemas.microsoft.com/office/drawing/2014/main" id="{32854FF3-ED2F-411D-A3AF-906D5B7A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45" y="4898573"/>
            <a:ext cx="2472310" cy="161120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61F5B1-BB6D-401D-850F-D26AFE29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A9B57-7593-4A13-8505-8906718B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5BA54BD-C84D-46CE-8B72-31BFB26ABA43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52128" y="356744"/>
            <a:ext cx="4767263" cy="1020763"/>
          </a:xfrm>
        </p:spPr>
        <p:txBody>
          <a:bodyPr/>
          <a:lstStyle/>
          <a:p>
            <a:pPr algn="ctr"/>
            <a:r>
              <a:rPr lang="en-US" sz="4400" b="1" dirty="0"/>
              <a:t>Questions</a:t>
            </a:r>
          </a:p>
        </p:txBody>
      </p:sp>
      <p:pic>
        <p:nvPicPr>
          <p:cNvPr id="7174" name="Picture 6" descr="Glowing Question Mark Images, Stock Photos &amp; Vectors | Shutterstock">
            <a:extLst>
              <a:ext uri="{FF2B5EF4-FFF2-40B4-BE49-F238E27FC236}">
                <a16:creationId xmlns:a16="http://schemas.microsoft.com/office/drawing/2014/main" id="{3362609C-B351-4E92-824A-648CD93D08F2}"/>
              </a:ext>
            </a:extLst>
          </p:cNvPr>
          <p:cNvPicPr>
            <a:picLocks noGrp="1" noChangeAspect="1" noChangeArrowheads="1"/>
          </p:cNvPicPr>
          <p:nvPr>
            <p:ph type="pic" idx="4294967295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5" t="11259" r="515" b="22555"/>
          <a:stretch/>
        </p:blipFill>
        <p:spPr bwMode="auto">
          <a:xfrm>
            <a:off x="7544980" y="2263775"/>
            <a:ext cx="3270250" cy="2330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0" name="Summary Zoom 9">
                <a:extLst>
                  <a:ext uri="{FF2B5EF4-FFF2-40B4-BE49-F238E27FC236}">
                    <a16:creationId xmlns:a16="http://schemas.microsoft.com/office/drawing/2014/main" id="{34FB0345-ACF5-404E-B9D9-B73CB3A6C7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0191452"/>
                  </p:ext>
                </p:extLst>
              </p:nvPr>
            </p:nvGraphicFramePr>
            <p:xfrm>
              <a:off x="1055440" y="1751432"/>
              <a:ext cx="5760640" cy="4248472"/>
            </p:xfrm>
            <a:graphic>
              <a:graphicData uri="http://schemas.microsoft.com/office/powerpoint/2016/summaryzoom">
                <psuz:summaryZm>
                  <psuz:summaryZmObj sectionId="{55D5E2A9-B758-4A2F-832F-F372A5932E23}">
                    <psuz:zmPr id="{8085ACFE-D8DC-44C8-83AC-B08BEEFE11F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71984" y="127455"/>
                          <a:ext cx="2265851" cy="12745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DD87A98-8A97-47D6-8254-B816E43C2259}">
                    <psuz:zmPr id="{265B7D45-EE30-4D27-9146-2B8455AF7FD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22804" y="127455"/>
                          <a:ext cx="2265851" cy="12745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96651B6-118A-458B-B466-10316B442779}">
                    <psuz:zmPr id="{9F7F6905-31CB-4BEC-B92C-A2B02F79F45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71984" y="1486965"/>
                          <a:ext cx="2265851" cy="12745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58DC7DE-CF1B-42E2-B024-557039113E7F}">
                    <psuz:zmPr id="{465974A6-9F11-4757-A2AB-5E2EC5F1EA3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22804" y="1486965"/>
                          <a:ext cx="2265851" cy="12745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9DA1D47-F8F9-4D17-921B-2138A76BDE51}">
                    <psuz:zmPr id="{BB876367-2A21-44DC-9249-FB461098E3AF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71984" y="2846475"/>
                          <a:ext cx="2265851" cy="12745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1CD74F9-3EF5-437C-A479-42A2809AE0EB}">
                    <psuz:zmPr id="{C2C2E620-477F-4ABF-BD42-6E45B6BEF071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22804" y="2846475"/>
                          <a:ext cx="2265851" cy="12745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0" name="Summary Zoom 9">
                <a:extLst>
                  <a:ext uri="{FF2B5EF4-FFF2-40B4-BE49-F238E27FC236}">
                    <a16:creationId xmlns:a16="http://schemas.microsoft.com/office/drawing/2014/main" id="{34FB0345-ACF5-404E-B9D9-B73CB3A6C7E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055440" y="1751432"/>
                <a:ext cx="5760640" cy="4248472"/>
                <a:chOff x="1055440" y="1751432"/>
                <a:chExt cx="5760640" cy="4248472"/>
              </a:xfrm>
            </p:grpSpPr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7424" y="1878887"/>
                  <a:ext cx="2265851" cy="127454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78244" y="1878887"/>
                  <a:ext cx="2265851" cy="127454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27424" y="3238397"/>
                  <a:ext cx="2265851" cy="127454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78244" y="3238397"/>
                  <a:ext cx="2265851" cy="127454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27424" y="4597907"/>
                  <a:ext cx="2265851" cy="127454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8244" y="4597907"/>
                  <a:ext cx="2265851" cy="127454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1C62331-4DB4-4348-A71D-A2B1803C79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180972"/>
            <a:ext cx="845512" cy="39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8D0419-7F87-4CE4-AA5D-4E86714DDE44}"/>
              </a:ext>
            </a:extLst>
          </p:cNvPr>
          <p:cNvSpPr txBox="1"/>
          <p:nvPr/>
        </p:nvSpPr>
        <p:spPr>
          <a:xfrm>
            <a:off x="8184232" y="522920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Saud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CA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Ishaq</a:t>
            </a:r>
            <a:endParaRPr 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E005F6-D572-4AAB-9ABB-EA489CB6C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EDAC2-73AF-4641-B60B-2676A14F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27200-3403-4B44-AA9B-72B03BA22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180972"/>
            <a:ext cx="845512" cy="396000"/>
          </a:xfrm>
          <a:prstGeom prst="rect">
            <a:avLst/>
          </a:prstGeom>
        </p:spPr>
      </p:pic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37641356-F358-4DBD-AB0D-ADB55F4E6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907708"/>
              </p:ext>
            </p:extLst>
          </p:nvPr>
        </p:nvGraphicFramePr>
        <p:xfrm>
          <a:off x="1522413" y="1981200"/>
          <a:ext cx="9832975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0F0B9BC-1F05-4B32-997E-86EA5BE00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00F0B9BC-1F05-4B32-997E-86EA5BE009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A8FD7F-4B5A-4E6F-8324-D6E377CC05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11A8FD7F-4B5A-4E6F-8324-D6E377CC05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4F4C8DC-9EA9-433E-AA4B-A189969A4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84F4C8DC-9EA9-433E-AA4B-A189969A4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0A39BB1-EBF4-43D7-AA69-72B941F72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80A39BB1-EBF4-43D7-AA69-72B941F722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E1ED20-882F-40C1-86B8-391F85284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A8E1ED20-882F-40C1-86B8-391F85284B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AE0EA1-AFDD-418A-85C1-DC9D24F15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2EAE0EA1-AFDD-418A-85C1-DC9D24F152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0A7C6BF-6E35-44D4-BD17-53BD59DBA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00A7C6BF-6E35-44D4-BD17-53BD59DBA7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BD74FE2-3F76-41B4-9F2B-C528E0562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EBD74FE2-3F76-41B4-9F2B-C528E05621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ED1C091-1AF6-4425-892C-D18DAB152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6ED1C091-1AF6-4425-892C-D18DAB1524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8A1F01-F5EF-4AEB-837C-40067074A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D88A1F01-F5EF-4AEB-837C-40067074A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0EFD537-A437-4ECE-B203-3C0ADD8F0F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graphicEl>
                                              <a:dgm id="{10EFD537-A437-4ECE-B203-3C0ADD8F0F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4AEC377-834A-46C9-B389-FD4B3248A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graphicEl>
                                              <a:dgm id="{54AEC377-834A-46C9-B389-FD4B3248A2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01C3B21-1DB5-47EA-9EB5-56A9621C9D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C01C3B21-1DB5-47EA-9EB5-56A9621C9D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7C00268-B8F4-4E2B-A9AA-12E4495A3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47C00268-B8F4-4E2B-A9AA-12E4495A3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6816B6-F653-410D-B551-46D5C1CC76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BA6816B6-F653-410D-B551-46D5C1CC76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9E4493-71E9-4813-9D18-24FA1D488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dgm id="{2A9E4493-71E9-4813-9D18-24FA1D488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D0D5AC-1689-4B40-A81C-16301B239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graphicEl>
                                              <a:dgm id="{9FD0D5AC-1689-4B40-A81C-16301B239F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061AA0-EF6B-499C-B61C-E60CD6365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graphicEl>
                                              <a:dgm id="{03061AA0-EF6B-499C-B61C-E60CD6365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7066-919A-4F3E-A201-A1DBFCB4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10" y="381000"/>
            <a:ext cx="9832360" cy="1219200"/>
          </a:xfrm>
        </p:spPr>
        <p:txBody>
          <a:bodyPr anchor="b">
            <a:normAutofit/>
          </a:bodyPr>
          <a:lstStyle/>
          <a:p>
            <a:r>
              <a:rPr lang="en-CA" dirty="0"/>
              <a:t>Why Bitcoin?</a:t>
            </a:r>
            <a:endParaRPr lang="en-US" dirty="0"/>
          </a:p>
        </p:txBody>
      </p:sp>
      <p:pic>
        <p:nvPicPr>
          <p:cNvPr id="1026" name="Picture 2" descr="A picture containing table, person&#10;&#10;Description automatically generated">
            <a:extLst>
              <a:ext uri="{FF2B5EF4-FFF2-40B4-BE49-F238E27FC236}">
                <a16:creationId xmlns:a16="http://schemas.microsoft.com/office/drawing/2014/main" id="{8476D427-E241-4910-B7D9-E38C854243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8" b="11374"/>
          <a:stretch/>
        </p:blipFill>
        <p:spPr bwMode="auto">
          <a:xfrm>
            <a:off x="1522810" y="1981201"/>
            <a:ext cx="9832360" cy="41878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E3A47-EC57-406A-B06C-20686DB6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2810" y="6400800"/>
            <a:ext cx="5956385" cy="27622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WCD - Aug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3548-96CB-4120-A014-0B3FB058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8090" y="6400800"/>
            <a:ext cx="1067080" cy="27622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BA54BD-C84D-46CE-8B72-31BFB26ABA4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E0BBD-D6CC-4941-9EB7-DBD1FEAF6BD6}"/>
              </a:ext>
            </a:extLst>
          </p:cNvPr>
          <p:cNvSpPr txBox="1"/>
          <p:nvPr/>
        </p:nvSpPr>
        <p:spPr>
          <a:xfrm>
            <a:off x="1631504" y="2060848"/>
            <a:ext cx="4752528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3200" dirty="0"/>
              <a:t>Fintech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3200" dirty="0"/>
              <a:t>New Markets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200" dirty="0"/>
              <a:t>Future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09376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198FFD-23FD-4C0F-8FD2-2976ACA51C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b="1" dirty="0"/>
              <a:t>Satoshi Nakamoto</a:t>
            </a:r>
          </a:p>
          <a:p>
            <a:pPr lvl="1"/>
            <a:r>
              <a:rPr lang="en-CA" dirty="0"/>
              <a:t>2008 </a:t>
            </a:r>
          </a:p>
          <a:p>
            <a:endParaRPr lang="en-US" dirty="0"/>
          </a:p>
          <a:p>
            <a:r>
              <a:rPr lang="en-US" b="1" dirty="0"/>
              <a:t>“Bitcoin is money”</a:t>
            </a:r>
          </a:p>
          <a:p>
            <a:endParaRPr lang="en-US" dirty="0"/>
          </a:p>
          <a:p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B8E48-15D6-4123-8AEF-763CE082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WCD - Aug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22CF0-7295-4CEC-AD19-25AF7DF1B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BA54BD-C84D-46CE-8B72-31BFB26ABA4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64AC9D-174E-4640-A3B9-ECB3FD40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180972"/>
            <a:ext cx="845512" cy="39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DEF2F-2B16-4A78-8A25-41FD2C6F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861048"/>
            <a:ext cx="4937755" cy="2069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Satoshi Nakamoto Had Outside Cryptography Help, Says Early Bitcoin Dev">
            <a:extLst>
              <a:ext uri="{FF2B5EF4-FFF2-40B4-BE49-F238E27FC236}">
                <a16:creationId xmlns:a16="http://schemas.microsoft.com/office/drawing/2014/main" id="{6953E2D1-1926-4A45-95A6-A1F6F479F00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8" r="22225" b="32090"/>
          <a:stretch/>
        </p:blipFill>
        <p:spPr bwMode="auto">
          <a:xfrm>
            <a:off x="8702681" y="1980997"/>
            <a:ext cx="2652487" cy="220893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Prediction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Analysis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Knowledge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Decision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C07C8-27BF-4FAE-9ACB-EAB175E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698E2-8D15-458D-8CF7-0EB1CAE2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Bitcoin.com's Oracle Aims to Bolster BCH-Powered Smart Contracts ...">
            <a:extLst>
              <a:ext uri="{FF2B5EF4-FFF2-40B4-BE49-F238E27FC236}">
                <a16:creationId xmlns:a16="http://schemas.microsoft.com/office/drawing/2014/main" id="{5B1D2868-83FD-4427-B7FE-35B3EEE51C3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94" b="5176"/>
          <a:stretch/>
        </p:blipFill>
        <p:spPr bwMode="auto">
          <a:xfrm>
            <a:off x="5828837" y="1984248"/>
            <a:ext cx="4947683" cy="4187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96F90A-81EB-47BD-ADF6-4D2A6DAC8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180972"/>
            <a:ext cx="84551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912F0-A0ED-4098-8D24-6242FDC4E8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LTSM</a:t>
            </a:r>
          </a:p>
          <a:p>
            <a:pPr lvl="1"/>
            <a:r>
              <a:rPr lang="en-US" dirty="0"/>
              <a:t>Adam</a:t>
            </a:r>
          </a:p>
          <a:p>
            <a:r>
              <a:rPr lang="en-US" dirty="0"/>
              <a:t>Power BI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927AF-89B4-41BC-AB15-3199BD68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6955B-F1F6-4B3C-814B-AF55FE94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53F0B-733A-4773-974E-F4583BAF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180972"/>
            <a:ext cx="845512" cy="396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Ditetragonal Prism And Base Grey">
                <a:extLst>
                  <a:ext uri="{FF2B5EF4-FFF2-40B4-BE49-F238E27FC236}">
                    <a16:creationId xmlns:a16="http://schemas.microsoft.com/office/drawing/2014/main" id="{4E7FCE57-CC34-46CC-BA8E-BFAF9F853E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7151917"/>
                  </p:ext>
                </p:extLst>
              </p:nvPr>
            </p:nvGraphicFramePr>
            <p:xfrm>
              <a:off x="7210235" y="2185550"/>
              <a:ext cx="3429434" cy="343080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29434" cy="3430805"/>
                    </a:xfrm>
                    <a:prstGeom prst="rect">
                      <a:avLst/>
                    </a:prstGeom>
                  </am3d:spPr>
                  <am3d:camera>
                    <am3d:pos x="0" y="0" z="664708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034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Ditetragonal Prism And Base Grey">
                <a:extLst>
                  <a:ext uri="{FF2B5EF4-FFF2-40B4-BE49-F238E27FC236}">
                    <a16:creationId xmlns:a16="http://schemas.microsoft.com/office/drawing/2014/main" id="{4E7FCE57-CC34-46CC-BA8E-BFAF9F853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235" y="2185550"/>
                <a:ext cx="3429434" cy="3430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Square Planar Bond">
                <a:extLst>
                  <a:ext uri="{FF2B5EF4-FFF2-40B4-BE49-F238E27FC236}">
                    <a16:creationId xmlns:a16="http://schemas.microsoft.com/office/drawing/2014/main" id="{9906AC27-CCAD-4E97-AF15-1EA1E808F0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73278718"/>
                  </p:ext>
                </p:extLst>
              </p:nvPr>
            </p:nvGraphicFramePr>
            <p:xfrm rot="1874177">
              <a:off x="7818423" y="3387151"/>
              <a:ext cx="719695" cy="594530"/>
            </p:xfrm>
            <a:graphic>
              <a:graphicData uri="http://schemas.microsoft.com/office/drawing/2017/model3d">
                <am3d:model3d r:embed="rId5">
                  <am3d:spPr>
                    <a:xfrm rot="1874177">
                      <a:off x="0" y="0"/>
                      <a:ext cx="719695" cy="594530"/>
                    </a:xfrm>
                    <a:prstGeom prst="rect">
                      <a:avLst/>
                    </a:prstGeom>
                  </am3d:spPr>
                  <am3d:camera>
                    <am3d:pos x="0" y="0" z="75968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0" d="1000000"/>
                    <am3d:preTrans dx="-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16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Square Planar Bond">
                <a:extLst>
                  <a:ext uri="{FF2B5EF4-FFF2-40B4-BE49-F238E27FC236}">
                    <a16:creationId xmlns:a16="http://schemas.microsoft.com/office/drawing/2014/main" id="{9906AC27-CCAD-4E97-AF15-1EA1E808F0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874177">
                <a:off x="7818423" y="3387151"/>
                <a:ext cx="719695" cy="594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quare Pyramidal Bond">
                <a:extLst>
                  <a:ext uri="{FF2B5EF4-FFF2-40B4-BE49-F238E27FC236}">
                    <a16:creationId xmlns:a16="http://schemas.microsoft.com/office/drawing/2014/main" id="{73088DB0-BD63-4AAF-A93E-B7C1C2DC9B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705703"/>
                  </p:ext>
                </p:extLst>
              </p:nvPr>
            </p:nvGraphicFramePr>
            <p:xfrm>
              <a:off x="8552463" y="3167704"/>
              <a:ext cx="809253" cy="71404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09253" cy="714047"/>
                    </a:xfrm>
                    <a:prstGeom prst="rect">
                      <a:avLst/>
                    </a:prstGeom>
                  </am3d:spPr>
                  <am3d:camera>
                    <am3d:pos x="0" y="0" z="786585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0" d="1000000"/>
                    <am3d:preTrans dx="-1" dy="-19348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91344" ay="-1382186" az="66303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2662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quare Pyramidal Bond">
                <a:extLst>
                  <a:ext uri="{FF2B5EF4-FFF2-40B4-BE49-F238E27FC236}">
                    <a16:creationId xmlns:a16="http://schemas.microsoft.com/office/drawing/2014/main" id="{73088DB0-BD63-4AAF-A93E-B7C1C2DC9B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52463" y="3167704"/>
                <a:ext cx="809253" cy="714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T Shape Bond">
                <a:extLst>
                  <a:ext uri="{FF2B5EF4-FFF2-40B4-BE49-F238E27FC236}">
                    <a16:creationId xmlns:a16="http://schemas.microsoft.com/office/drawing/2014/main" id="{EF8058A0-B426-41D3-8E1E-DDB75FA5C3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1003740"/>
                  </p:ext>
                </p:extLst>
              </p:nvPr>
            </p:nvGraphicFramePr>
            <p:xfrm flipH="1">
              <a:off x="9181415" y="4216672"/>
              <a:ext cx="824088" cy="676230"/>
            </p:xfrm>
            <a:graphic>
              <a:graphicData uri="http://schemas.microsoft.com/office/drawing/2017/model3d">
                <am3d:model3d r:embed="rId9">
                  <am3d:spPr>
                    <a:xfrm flipH="1">
                      <a:off x="0" y="0"/>
                      <a:ext cx="824088" cy="676230"/>
                    </a:xfrm>
                    <a:prstGeom prst="rect">
                      <a:avLst/>
                    </a:prstGeom>
                  </am3d:spPr>
                  <am3d:camera>
                    <am3d:pos x="0" y="0" z="6738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0" d="1000000"/>
                    <am3d:preTrans dx="-1" dy="5381258" dz="30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372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T Shape Bond">
                <a:extLst>
                  <a:ext uri="{FF2B5EF4-FFF2-40B4-BE49-F238E27FC236}">
                    <a16:creationId xmlns:a16="http://schemas.microsoft.com/office/drawing/2014/main" id="{EF8058A0-B426-41D3-8E1E-DDB75FA5C3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181415" y="4216672"/>
                <a:ext cx="824088" cy="6762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Seesaw Bond">
                <a:extLst>
                  <a:ext uri="{FF2B5EF4-FFF2-40B4-BE49-F238E27FC236}">
                    <a16:creationId xmlns:a16="http://schemas.microsoft.com/office/drawing/2014/main" id="{D167B093-FE95-40AE-98CD-03C49E7C79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600092"/>
                  </p:ext>
                </p:extLst>
              </p:nvPr>
            </p:nvGraphicFramePr>
            <p:xfrm rot="1908438" flipH="1">
              <a:off x="8147163" y="4053338"/>
              <a:ext cx="716130" cy="559966"/>
            </p:xfrm>
            <a:graphic>
              <a:graphicData uri="http://schemas.microsoft.com/office/drawing/2017/model3d">
                <am3d:model3d r:embed="rId11">
                  <am3d:spPr>
                    <a:xfrm rot="1908438" flipH="1">
                      <a:off x="0" y="0"/>
                      <a:ext cx="716130" cy="559966"/>
                    </a:xfrm>
                    <a:prstGeom prst="rect">
                      <a:avLst/>
                    </a:prstGeom>
                  </am3d:spPr>
                  <am3d:camera>
                    <am3d:pos x="0" y="0" z="710406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0" d="1000000"/>
                    <am3d:preTrans dx="248" dy="-1568519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2694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Seesaw Bond">
                <a:extLst>
                  <a:ext uri="{FF2B5EF4-FFF2-40B4-BE49-F238E27FC236}">
                    <a16:creationId xmlns:a16="http://schemas.microsoft.com/office/drawing/2014/main" id="{D167B093-FE95-40AE-98CD-03C49E7C79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rot="1908438" flipH="1">
                <a:off x="8147163" y="4053338"/>
                <a:ext cx="716130" cy="559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Variant Linear Bond">
                <a:extLst>
                  <a:ext uri="{FF2B5EF4-FFF2-40B4-BE49-F238E27FC236}">
                    <a16:creationId xmlns:a16="http://schemas.microsoft.com/office/drawing/2014/main" id="{F420708D-AB4B-4718-B1A2-72A3F9C46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5159491"/>
                  </p:ext>
                </p:extLst>
              </p:nvPr>
            </p:nvGraphicFramePr>
            <p:xfrm rot="20643051" flipH="1">
              <a:off x="9333459" y="3431081"/>
              <a:ext cx="622431" cy="564426"/>
            </p:xfrm>
            <a:graphic>
              <a:graphicData uri="http://schemas.microsoft.com/office/drawing/2017/model3d">
                <am3d:model3d r:embed="rId13">
                  <am3d:spPr>
                    <a:xfrm rot="20643051" flipH="1">
                      <a:off x="0" y="0"/>
                      <a:ext cx="622431" cy="564426"/>
                    </a:xfrm>
                    <a:prstGeom prst="rect">
                      <a:avLst/>
                    </a:prstGeom>
                  </am3d:spPr>
                  <am3d:camera>
                    <am3d:pos x="0" y="0" z="649185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0" d="1000000"/>
                    <am3d:preTrans dx="-2831" dy="-255325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2694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Variant Linear Bond">
                <a:extLst>
                  <a:ext uri="{FF2B5EF4-FFF2-40B4-BE49-F238E27FC236}">
                    <a16:creationId xmlns:a16="http://schemas.microsoft.com/office/drawing/2014/main" id="{F420708D-AB4B-4718-B1A2-72A3F9C46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20643051" flipH="1">
                <a:off x="9333459" y="3431081"/>
                <a:ext cx="622431" cy="56442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Flowchart: Sequential Access Storage 8">
            <a:extLst>
              <a:ext uri="{FF2B5EF4-FFF2-40B4-BE49-F238E27FC236}">
                <a16:creationId xmlns:a16="http://schemas.microsoft.com/office/drawing/2014/main" id="{A07EEBD7-C3A1-4298-A556-F253A042D8C8}"/>
              </a:ext>
            </a:extLst>
          </p:cNvPr>
          <p:cNvSpPr/>
          <p:nvPr/>
        </p:nvSpPr>
        <p:spPr>
          <a:xfrm>
            <a:off x="119336" y="1484784"/>
            <a:ext cx="6721333" cy="4687416"/>
          </a:xfrm>
          <a:prstGeom prst="flowChartMagneticTape">
            <a:avLst/>
          </a:prstGeom>
          <a:solidFill>
            <a:srgbClr val="F7C547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Ochtahedral Bond">
                <a:extLst>
                  <a:ext uri="{FF2B5EF4-FFF2-40B4-BE49-F238E27FC236}">
                    <a16:creationId xmlns:a16="http://schemas.microsoft.com/office/drawing/2014/main" id="{7C0C666E-AAD1-4E8A-943B-C6046509EE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4863986"/>
                  </p:ext>
                </p:extLst>
              </p:nvPr>
            </p:nvGraphicFramePr>
            <p:xfrm rot="20551663" flipH="1">
              <a:off x="8776931" y="4645589"/>
              <a:ext cx="587948" cy="587948"/>
            </p:xfrm>
            <a:graphic>
              <a:graphicData uri="http://schemas.microsoft.com/office/drawing/2017/model3d">
                <am3d:model3d r:embed="rId15">
                  <am3d:spPr>
                    <a:xfrm rot="20551663" flipH="1">
                      <a:off x="0" y="0"/>
                      <a:ext cx="587948" cy="58794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60" d="1000000"/>
                    <am3d:preTrans dx="-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0688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Ochtahedral Bond">
                <a:extLst>
                  <a:ext uri="{FF2B5EF4-FFF2-40B4-BE49-F238E27FC236}">
                    <a16:creationId xmlns:a16="http://schemas.microsoft.com/office/drawing/2014/main" id="{7C0C666E-AAD1-4E8A-943B-C6046509EE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20551663" flipH="1">
                <a:off x="8776931" y="4645589"/>
                <a:ext cx="587948" cy="587948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4823116-9813-4D3A-B0AF-29AF66EB54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22760" y="2096752"/>
            <a:ext cx="3190875" cy="343852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35619-0FB8-4C22-8451-BCBE92E9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WCD - Aug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11775-453C-4B29-9CF7-DE1B0CE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9025" y="381000"/>
            <a:ext cx="9832975" cy="760621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dirty="0"/>
              <a:t> 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EDD694D-740C-4FC2-B9BF-8862FCC7C26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3373" y="1607448"/>
            <a:ext cx="4419600" cy="432752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85A26-A521-4643-A19B-E9A8C012B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180972"/>
            <a:ext cx="845512" cy="39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3BA8AC-8722-42BB-9F3C-90F427FCF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4562" y="516080"/>
            <a:ext cx="3794629" cy="2801503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D7347A-3325-499D-9947-A8BC6010C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2004" y="3599297"/>
            <a:ext cx="4299743" cy="2801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6289CA1-7DF0-4780-A259-BF4C033BD2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70000"/>
          </a:blip>
          <a:srcRect l="52476" r="-72"/>
          <a:stretch/>
        </p:blipFill>
        <p:spPr>
          <a:xfrm>
            <a:off x="6096000" y="49752"/>
            <a:ext cx="5858142" cy="65073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9929AB-FCFB-418C-AA8D-52BE5D7C0DE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00800"/>
            <a:ext cx="5956300" cy="2762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WCD - Aug 2020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59D99C4-49AF-4570-8246-3BABB44817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25200" y="6400800"/>
            <a:ext cx="1066800" cy="2762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BA54BD-C84D-46CE-8B72-31BFB26ABA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B106D-4951-403C-8E12-AD946C9E8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53" y="180975"/>
            <a:ext cx="845512" cy="39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F97E6-8298-4F78-871F-24B3AA221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457" y="3110919"/>
            <a:ext cx="4600575" cy="3400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0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0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Plans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AB77C1-9266-458B-9D50-F9F2679B3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810" y="2276871"/>
            <a:ext cx="4417703" cy="33843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b="1" dirty="0"/>
              <a:t>Part 1: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b="1" dirty="0"/>
              <a:t>Sentiment Analysis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b="1" dirty="0"/>
              <a:t>Correlated indexes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b="1" dirty="0"/>
              <a:t>Explore Deep Learning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b="1" dirty="0"/>
              <a:t>Fintech Research Paper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sz="16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b="1" dirty="0"/>
              <a:t>Part 2: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600" b="1" dirty="0"/>
              <a:t>Trading Bot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3308A-350D-46A5-AD7B-32CE96CE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WCD - Aug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25BE8-3F5C-449C-A02F-1B0481083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5BA54BD-C84D-46CE-8B72-31BFB26ABA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pic>
        <p:nvPicPr>
          <p:cNvPr id="4098" name="Picture 2" descr="A.I. | Transparent neural network boasts human-like reasoning ...">
            <a:extLst>
              <a:ext uri="{FF2B5EF4-FFF2-40B4-BE49-F238E27FC236}">
                <a16:creationId xmlns:a16="http://schemas.microsoft.com/office/drawing/2014/main" id="{21B0DF2C-DCB5-4C2C-949E-24928F7FCAA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099452"/>
            <a:ext cx="6769778" cy="380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5A3D1C-38DD-4D33-8E10-6FEC0615A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568" y="180972"/>
            <a:ext cx="84551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ustom 1">
      <a:majorFont>
        <a:latin typeface="Bradley Hand ITC"/>
        <a:ea typeface=""/>
        <a:cs typeface=""/>
      </a:majorFont>
      <a:minorFont>
        <a:latin typeface="Bradley Hand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Theme- Money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- Money" id="{9AA5CA18-785E-48DB-A481-A50BB9B3CE5E}" vid="{CA6B9A13-CC3D-4102-8CAC-A6D9CB6192DE}"/>
    </a:ext>
  </a:extLst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119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Bradley Hand ITC</vt:lpstr>
      <vt:lpstr>Cambria</vt:lpstr>
      <vt:lpstr>Consolas</vt:lpstr>
      <vt:lpstr>Corbel</vt:lpstr>
      <vt:lpstr>Wingdings</vt:lpstr>
      <vt:lpstr>Chalkboard 16x9</vt:lpstr>
      <vt:lpstr>Theme- Money</vt:lpstr>
      <vt:lpstr>Price Prediction</vt:lpstr>
      <vt:lpstr>Agenda</vt:lpstr>
      <vt:lpstr>Why Bitcoin?</vt:lpstr>
      <vt:lpstr>Overview</vt:lpstr>
      <vt:lpstr>Objective</vt:lpstr>
      <vt:lpstr>Data</vt:lpstr>
      <vt:lpstr>Data </vt:lpstr>
      <vt:lpstr>Dashboard</vt:lpstr>
      <vt:lpstr>Plans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Prediction</dc:title>
  <dc:creator>Saud .</dc:creator>
  <cp:lastModifiedBy>Saud .</cp:lastModifiedBy>
  <cp:revision>2</cp:revision>
  <dcterms:created xsi:type="dcterms:W3CDTF">2020-08-18T15:21:40Z</dcterms:created>
  <dcterms:modified xsi:type="dcterms:W3CDTF">2020-08-18T18:50:14Z</dcterms:modified>
</cp:coreProperties>
</file>